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57" r:id="rId5"/>
    <p:sldId id="258" r:id="rId6"/>
    <p:sldId id="261" r:id="rId7"/>
    <p:sldId id="259" r:id="rId8"/>
    <p:sldId id="262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1B4F-EA4C-4601-863E-1B22C24ACFB4}" type="datetimeFigureOut">
              <a:rPr lang="es-MX" smtClean="0"/>
              <a:t>13/03/2017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6941-9D19-4EE9-9FD2-F4408B9DE8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7065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1B4F-EA4C-4601-863E-1B22C24ACFB4}" type="datetimeFigureOut">
              <a:rPr lang="es-MX" smtClean="0"/>
              <a:t>13/03/2017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6941-9D19-4EE9-9FD2-F4408B9DE8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5696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1B4F-EA4C-4601-863E-1B22C24ACFB4}" type="datetimeFigureOut">
              <a:rPr lang="es-MX" smtClean="0"/>
              <a:t>13/03/2017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6941-9D19-4EE9-9FD2-F4408B9DE8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9186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1B4F-EA4C-4601-863E-1B22C24ACFB4}" type="datetimeFigureOut">
              <a:rPr lang="es-MX" smtClean="0"/>
              <a:t>13/03/2017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6941-9D19-4EE9-9FD2-F4408B9DE8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7473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1B4F-EA4C-4601-863E-1B22C24ACFB4}" type="datetimeFigureOut">
              <a:rPr lang="es-MX" smtClean="0"/>
              <a:t>13/03/2017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6941-9D19-4EE9-9FD2-F4408B9DE8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9147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1B4F-EA4C-4601-863E-1B22C24ACFB4}" type="datetimeFigureOut">
              <a:rPr lang="es-MX" smtClean="0"/>
              <a:t>13/03/2017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6941-9D19-4EE9-9FD2-F4408B9DE8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2456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1B4F-EA4C-4601-863E-1B22C24ACFB4}" type="datetimeFigureOut">
              <a:rPr lang="es-MX" smtClean="0"/>
              <a:t>13/03/2017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6941-9D19-4EE9-9FD2-F4408B9DE8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6670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1B4F-EA4C-4601-863E-1B22C24ACFB4}" type="datetimeFigureOut">
              <a:rPr lang="es-MX" smtClean="0"/>
              <a:t>13/03/2017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6941-9D19-4EE9-9FD2-F4408B9DE8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8530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1B4F-EA4C-4601-863E-1B22C24ACFB4}" type="datetimeFigureOut">
              <a:rPr lang="es-MX" smtClean="0"/>
              <a:t>13/03/2017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6941-9D19-4EE9-9FD2-F4408B9DE8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1379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1B4F-EA4C-4601-863E-1B22C24ACFB4}" type="datetimeFigureOut">
              <a:rPr lang="es-MX" smtClean="0"/>
              <a:t>13/03/2017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6941-9D19-4EE9-9FD2-F4408B9DE8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9072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1B4F-EA4C-4601-863E-1B22C24ACFB4}" type="datetimeFigureOut">
              <a:rPr lang="es-MX" smtClean="0"/>
              <a:t>13/03/2017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6941-9D19-4EE9-9FD2-F4408B9DE8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0500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81B4F-EA4C-4601-863E-1B22C24ACFB4}" type="datetimeFigureOut">
              <a:rPr lang="es-MX" smtClean="0"/>
              <a:t>13/03/2017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26941-9D19-4EE9-9FD2-F4408B9DE8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76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ikitips16.wikispaces.com/home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hlinkClick r:id="rId2"/>
              </a:rPr>
              <a:t>http://wikitips16.wikispaces.com/home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MX" dirty="0"/>
          </a:p>
          <a:p>
            <a:r>
              <a:rPr lang="es-MX" dirty="0"/>
              <a:t>Examen de Simulación COMIPEMS</a:t>
            </a:r>
          </a:p>
          <a:p>
            <a:r>
              <a:rPr lang="es-MX" dirty="0"/>
              <a:t>Puntaje requerido</a:t>
            </a:r>
          </a:p>
          <a:p>
            <a:r>
              <a:rPr lang="es-MX" dirty="0"/>
              <a:t>Test de perfil </a:t>
            </a:r>
            <a:r>
              <a:rPr lang="es-MX" dirty="0" err="1"/>
              <a:t>profesiográfico</a:t>
            </a:r>
            <a:endParaRPr lang="es-MX" dirty="0"/>
          </a:p>
          <a:p>
            <a:r>
              <a:rPr lang="es-MX" dirty="0"/>
              <a:t>Tríptico</a:t>
            </a: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261" y="1690688"/>
            <a:ext cx="5485918" cy="5022885"/>
          </a:xfrm>
        </p:spPr>
      </p:pic>
    </p:spTree>
    <p:extLst>
      <p:ext uri="{BB962C8B-B14F-4D97-AF65-F5344CB8AC3E}">
        <p14:creationId xmlns:p14="http://schemas.microsoft.com/office/powerpoint/2010/main" val="1676398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79" y="717513"/>
            <a:ext cx="5740504" cy="4159287"/>
          </a:xfrm>
          <a:prstGeom prst="rect">
            <a:avLst/>
          </a:prstGeom>
        </p:spPr>
      </p:pic>
      <p:sp>
        <p:nvSpPr>
          <p:cNvPr id="9" name="Marcador de contenido 8"/>
          <p:cNvSpPr>
            <a:spLocks noGrp="1"/>
          </p:cNvSpPr>
          <p:nvPr>
            <p:ph sz="quarter" idx="4"/>
          </p:nvPr>
        </p:nvSpPr>
        <p:spPr>
          <a:xfrm>
            <a:off x="6755294" y="875058"/>
            <a:ext cx="5183188" cy="2782542"/>
          </a:xfrm>
        </p:spPr>
        <p:txBody>
          <a:bodyPr/>
          <a:lstStyle/>
          <a:p>
            <a:r>
              <a:rPr lang="es-MX" dirty="0"/>
              <a:t>Se puede poner una transición por foto, arrastrando en la separación entre foto y foto.</a:t>
            </a:r>
          </a:p>
          <a:p>
            <a:r>
              <a:rPr lang="es-MX" dirty="0"/>
              <a:t>O una misma transición para todas las </a:t>
            </a:r>
            <a:r>
              <a:rPr lang="es-MX" dirty="0" err="1"/>
              <a:t>fotos</a:t>
            </a:r>
            <a:r>
              <a:rPr lang="es-MX" dirty="0" err="1">
                <a:sym typeface="Wingdings" panose="05000000000000000000" pitchFamily="2" charset="2"/>
              </a:rPr>
              <a:t></a:t>
            </a:r>
            <a:r>
              <a:rPr lang="es-MX" dirty="0" err="1"/>
              <a:t>botón</a:t>
            </a:r>
            <a:r>
              <a:rPr lang="es-MX" dirty="0"/>
              <a:t> derecho </a:t>
            </a:r>
            <a:r>
              <a:rPr lang="es-MX" dirty="0">
                <a:sym typeface="Wingdings" panose="05000000000000000000" pitchFamily="2" charset="2"/>
              </a:rPr>
              <a:t> agregar un guion gráfico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l="19130" t="35935" r="59783" b="44538"/>
          <a:stretch/>
        </p:blipFill>
        <p:spPr>
          <a:xfrm>
            <a:off x="6865919" y="3903662"/>
            <a:ext cx="4961937" cy="258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833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Importar audio o música</a:t>
            </a:r>
          </a:p>
        </p:txBody>
      </p:sp>
      <p:sp>
        <p:nvSpPr>
          <p:cNvPr id="8" name="Marcador de contenido 7"/>
          <p:cNvSpPr>
            <a:spLocks noGrp="1"/>
          </p:cNvSpPr>
          <p:nvPr>
            <p:ph sz="half" idx="1"/>
          </p:nvPr>
        </p:nvSpPr>
        <p:spPr>
          <a:xfrm>
            <a:off x="788504" y="1825625"/>
            <a:ext cx="5181600" cy="4351338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Buscar en la carpeta en donde tenemos la música</a:t>
            </a:r>
          </a:p>
          <a:p>
            <a:r>
              <a:rPr lang="es-MX" dirty="0"/>
              <a:t>Aparece arriba en el centro</a:t>
            </a:r>
          </a:p>
          <a:p>
            <a:r>
              <a:rPr lang="es-MX" dirty="0"/>
              <a:t>Mostrar guion gráfico</a:t>
            </a:r>
          </a:p>
          <a:p>
            <a:r>
              <a:rPr lang="es-MX" dirty="0"/>
              <a:t>Clic sostenido y arrastrar al renglón de música</a:t>
            </a:r>
          </a:p>
          <a:p>
            <a:r>
              <a:rPr lang="es-MX" b="1" dirty="0"/>
              <a:t>Mover</a:t>
            </a:r>
            <a:r>
              <a:rPr lang="es-MX" dirty="0"/>
              <a:t> la música al inicio de la primera foto</a:t>
            </a:r>
          </a:p>
          <a:p>
            <a:endParaRPr lang="es-MX" dirty="0"/>
          </a:p>
          <a:p>
            <a:r>
              <a:rPr lang="es-MX" dirty="0"/>
              <a:t> y </a:t>
            </a:r>
            <a:r>
              <a:rPr lang="es-MX" b="1" dirty="0"/>
              <a:t>ajustarla</a:t>
            </a:r>
            <a:r>
              <a:rPr lang="es-MX" dirty="0"/>
              <a:t> a la última</a:t>
            </a:r>
          </a:p>
        </p:txBody>
      </p:sp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b="49446"/>
          <a:stretch/>
        </p:blipFill>
        <p:spPr>
          <a:xfrm>
            <a:off x="7333482" y="291174"/>
            <a:ext cx="4020318" cy="306890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t="63596" r="80217" b="9911"/>
          <a:stretch/>
        </p:blipFill>
        <p:spPr>
          <a:xfrm>
            <a:off x="6735417" y="3360076"/>
            <a:ext cx="3853070" cy="2901075"/>
          </a:xfrm>
          <a:prstGeom prst="rect">
            <a:avLst/>
          </a:prstGeom>
        </p:spPr>
      </p:pic>
      <p:cxnSp>
        <p:nvCxnSpPr>
          <p:cNvPr id="14" name="Conector recto de flecha 13"/>
          <p:cNvCxnSpPr/>
          <p:nvPr/>
        </p:nvCxnSpPr>
        <p:spPr>
          <a:xfrm>
            <a:off x="9939130" y="5751517"/>
            <a:ext cx="821635" cy="0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26" name="Picture 2" descr="Resultado de imagen para manita intern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304" y="4585253"/>
            <a:ext cx="825993" cy="82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cto de flecha 15"/>
          <p:cNvCxnSpPr/>
          <p:nvPr/>
        </p:nvCxnSpPr>
        <p:spPr>
          <a:xfrm>
            <a:off x="4339862" y="5705208"/>
            <a:ext cx="821635" cy="0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7" name="Picture 2" descr="Resultado de imagen para manita internet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855" y="5558706"/>
            <a:ext cx="1005868" cy="100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236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Crear títulos o créditos</a:t>
            </a: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69038" y="2315530"/>
            <a:ext cx="5178677" cy="3428542"/>
          </a:xfrm>
          <a:prstGeom prst="rect">
            <a:avLst/>
          </a:prstGeom>
        </p:spPr>
      </p:pic>
      <p:pic>
        <p:nvPicPr>
          <p:cNvPr id="5" name="Marcador de contenido 4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t="49931" r="40438" b="13398"/>
          <a:stretch/>
        </p:blipFill>
        <p:spPr>
          <a:xfrm>
            <a:off x="838200" y="1924334"/>
            <a:ext cx="4418766" cy="410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737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681" y="163015"/>
            <a:ext cx="5656857" cy="3325220"/>
          </a:xfrm>
          <a:prstGeom prst="rect">
            <a:avLst/>
          </a:prstGeom>
        </p:spPr>
      </p:pic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7465324" y="1825625"/>
            <a:ext cx="3888475" cy="4351338"/>
          </a:xfrm>
        </p:spPr>
        <p:txBody>
          <a:bodyPr/>
          <a:lstStyle/>
          <a:p>
            <a:r>
              <a:rPr lang="es-MX" dirty="0"/>
              <a:t>Mostrar escala de tiempo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900" y="3393944"/>
            <a:ext cx="5949477" cy="346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476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4618" y="80641"/>
            <a:ext cx="10515600" cy="1325563"/>
          </a:xfrm>
        </p:spPr>
        <p:txBody>
          <a:bodyPr/>
          <a:lstStyle/>
          <a:p>
            <a:r>
              <a:rPr lang="es-MX" dirty="0"/>
              <a:t>Tenemos dos formar de guardar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4618" y="1513084"/>
            <a:ext cx="6450496" cy="2661351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1.- Para seguir haciendo modificaciones </a:t>
            </a:r>
            <a:r>
              <a:rPr lang="es-MX" dirty="0">
                <a:sym typeface="Wingdings" panose="05000000000000000000" pitchFamily="2" charset="2"/>
              </a:rPr>
              <a:t> como proyecto</a:t>
            </a:r>
          </a:p>
          <a:p>
            <a:pPr marL="0" indent="0">
              <a:buNone/>
            </a:pPr>
            <a:endParaRPr lang="es-MX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s-MX" dirty="0">
                <a:sym typeface="Wingdings" panose="05000000000000000000" pitchFamily="2" charset="2"/>
              </a:rPr>
              <a:t>2.- Como película  Mi PC (guarde película para reproducirse en el equipo  mejor calidad para reproducirla en mi equipo)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2831" r="80961" b="60392"/>
          <a:stretch/>
        </p:blipFill>
        <p:spPr>
          <a:xfrm>
            <a:off x="8126896" y="399901"/>
            <a:ext cx="3472069" cy="5190180"/>
          </a:xfrm>
          <a:prstGeom prst="rect">
            <a:avLst/>
          </a:prstGeom>
        </p:spPr>
      </p:pic>
      <p:cxnSp>
        <p:nvCxnSpPr>
          <p:cNvPr id="6" name="Conector recto de flecha 5"/>
          <p:cNvCxnSpPr>
            <a:cxnSpLocks/>
          </p:cNvCxnSpPr>
          <p:nvPr/>
        </p:nvCxnSpPr>
        <p:spPr>
          <a:xfrm>
            <a:off x="6698975" y="1783448"/>
            <a:ext cx="1835425" cy="588691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>
            <a:cxnSpLocks/>
          </p:cNvCxnSpPr>
          <p:nvPr/>
        </p:nvCxnSpPr>
        <p:spPr>
          <a:xfrm flipV="1">
            <a:off x="6581362" y="2994991"/>
            <a:ext cx="1953038" cy="427536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/>
          <a:srcRect t="4047" b="8663"/>
          <a:stretch/>
        </p:blipFill>
        <p:spPr>
          <a:xfrm>
            <a:off x="1095772" y="4174435"/>
            <a:ext cx="4928187" cy="266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842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937" y="339313"/>
            <a:ext cx="8353119" cy="630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865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987" y="81684"/>
            <a:ext cx="3435809" cy="664539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892" y="847177"/>
            <a:ext cx="6935240" cy="511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612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638" y="2362334"/>
            <a:ext cx="2143125" cy="2143125"/>
          </a:xfrm>
        </p:spPr>
      </p:pic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49756"/>
              </p:ext>
            </p:extLst>
          </p:nvPr>
        </p:nvGraphicFramePr>
        <p:xfrm>
          <a:off x="980661" y="1000162"/>
          <a:ext cx="6414054" cy="5340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7027">
                  <a:extLst>
                    <a:ext uri="{9D8B030D-6E8A-4147-A177-3AD203B41FA5}">
                      <a16:colId xmlns:a16="http://schemas.microsoft.com/office/drawing/2014/main" val="1638833726"/>
                    </a:ext>
                  </a:extLst>
                </a:gridCol>
                <a:gridCol w="3207027">
                  <a:extLst>
                    <a:ext uri="{9D8B030D-6E8A-4147-A177-3AD203B41FA5}">
                      <a16:colId xmlns:a16="http://schemas.microsoft.com/office/drawing/2014/main" val="865899361"/>
                    </a:ext>
                  </a:extLst>
                </a:gridCol>
              </a:tblGrid>
              <a:tr h="773871">
                <a:tc gridSpan="2">
                  <a:txBody>
                    <a:bodyPr/>
                    <a:lstStyle/>
                    <a:p>
                      <a:pPr algn="ctr"/>
                      <a:r>
                        <a:rPr lang="es-MX" sz="2800" dirty="0" err="1">
                          <a:solidFill>
                            <a:schemeClr val="tx1"/>
                          </a:solidFill>
                        </a:rPr>
                        <a:t>Movi</a:t>
                      </a:r>
                      <a:r>
                        <a:rPr lang="es-MX" sz="2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MX" sz="2800" dirty="0" err="1">
                          <a:solidFill>
                            <a:schemeClr val="tx1"/>
                          </a:solidFill>
                        </a:rPr>
                        <a:t>Maker</a:t>
                      </a:r>
                      <a:r>
                        <a:rPr lang="es-MX" sz="2800" dirty="0">
                          <a:solidFill>
                            <a:schemeClr val="tx1"/>
                          </a:solidFill>
                        </a:rPr>
                        <a:t> 2.6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33525"/>
                  </a:ext>
                </a:extLst>
              </a:tr>
              <a:tr h="1335722">
                <a:tc>
                  <a:txBody>
                    <a:bodyPr/>
                    <a:lstStyle/>
                    <a:p>
                      <a:r>
                        <a:rPr lang="es-MX" sz="2000" dirty="0"/>
                        <a:t>https://www.youtube.com/watch?v=cF75sxtCXVM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sz="2000" dirty="0"/>
                        <a:t>Tutorial 1 en español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2042991"/>
                  </a:ext>
                </a:extLst>
              </a:tr>
              <a:tr h="1242705">
                <a:tc>
                  <a:txBody>
                    <a:bodyPr/>
                    <a:lstStyle/>
                    <a:p>
                      <a:r>
                        <a:rPr lang="es-MX" sz="2000" dirty="0"/>
                        <a:t>https://www.youtube.com/watch?v=cF75sxtCXVM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sz="2000" dirty="0"/>
                        <a:t>Link para descargar el programa en español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4778455"/>
                  </a:ext>
                </a:extLst>
              </a:tr>
              <a:tr h="19883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/>
                        <a:t>https://www.youtube.com/watch?v=G8YNY-Fg4-o&amp;feature=youtu.be</a:t>
                      </a:r>
                    </a:p>
                    <a:p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sz="2000" dirty="0"/>
                        <a:t>Tutorial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68816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8781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85" r="11353" b="22662"/>
          <a:stretch/>
        </p:blipFill>
        <p:spPr>
          <a:xfrm>
            <a:off x="6646078" y="1716555"/>
            <a:ext cx="5201624" cy="377024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243" y="418769"/>
            <a:ext cx="9282095" cy="5584874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/>
              <a:t>Es importante guardar todo en una carpeta:</a:t>
            </a:r>
            <a:br>
              <a:rPr lang="es-MX" dirty="0"/>
            </a:br>
            <a:br>
              <a:rPr lang="es-MX" dirty="0"/>
            </a:br>
            <a:br>
              <a:rPr lang="es-MX" dirty="0"/>
            </a:br>
            <a:r>
              <a:rPr lang="es-MX" dirty="0"/>
              <a:t>Tener capturado el guion</a:t>
            </a:r>
            <a:br>
              <a:rPr lang="es-MX" dirty="0"/>
            </a:br>
            <a:r>
              <a:rPr lang="es-MX" dirty="0"/>
              <a:t>Imágenes</a:t>
            </a:r>
            <a:br>
              <a:rPr lang="es-MX" dirty="0"/>
            </a:br>
            <a:r>
              <a:rPr lang="es-MX" dirty="0"/>
              <a:t>Sonido</a:t>
            </a:r>
            <a:br>
              <a:rPr lang="es-MX" dirty="0"/>
            </a:br>
            <a:r>
              <a:rPr lang="es-MX" dirty="0"/>
              <a:t>Videos</a:t>
            </a: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074" y="2794453"/>
            <a:ext cx="1407858" cy="99897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133" y="3997523"/>
            <a:ext cx="1575582" cy="1150235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6750" y="2819778"/>
            <a:ext cx="1757077" cy="175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758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939" y="372703"/>
            <a:ext cx="10740456" cy="6313839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-172277" y="1747928"/>
            <a:ext cx="13252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Panel de Tareas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360504" y="4930531"/>
            <a:ext cx="456537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Área de trabajo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465442" y="2778978"/>
            <a:ext cx="354495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Panel de colecciones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6622559" y="1456981"/>
            <a:ext cx="282933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Vista previa</a:t>
            </a:r>
          </a:p>
          <a:p>
            <a:pPr algn="ctr"/>
            <a:r>
              <a:rPr lang="es-ES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 </a:t>
            </a:r>
          </a:p>
          <a:p>
            <a:pPr algn="ctr"/>
            <a:r>
              <a:rPr lang="es-ES" sz="32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reproducción</a:t>
            </a:r>
          </a:p>
        </p:txBody>
      </p:sp>
    </p:spTree>
    <p:extLst>
      <p:ext uri="{BB962C8B-B14F-4D97-AF65-F5344CB8AC3E}">
        <p14:creationId xmlns:p14="http://schemas.microsoft.com/office/powerpoint/2010/main" val="857662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Importar imágenes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838200" y="1825625"/>
            <a:ext cx="5231296" cy="4351338"/>
          </a:xfrm>
        </p:spPr>
        <p:txBody>
          <a:bodyPr/>
          <a:lstStyle/>
          <a:p>
            <a:r>
              <a:rPr lang="es-MX" b="1" dirty="0">
                <a:solidFill>
                  <a:srgbClr val="7030A0"/>
                </a:solidFill>
              </a:rPr>
              <a:t>Tareas</a:t>
            </a:r>
            <a:r>
              <a:rPr lang="es-MX" dirty="0"/>
              <a:t> </a:t>
            </a:r>
            <a:r>
              <a:rPr lang="es-MX" dirty="0">
                <a:sym typeface="Wingdings" panose="05000000000000000000" pitchFamily="2" charset="2"/>
              </a:rPr>
              <a:t></a:t>
            </a:r>
            <a:r>
              <a:rPr lang="es-MX" dirty="0"/>
              <a:t>Importar imágenes  </a:t>
            </a:r>
            <a:r>
              <a:rPr lang="es-MX" dirty="0">
                <a:sym typeface="Wingdings" panose="05000000000000000000" pitchFamily="2" charset="2"/>
              </a:rPr>
              <a:t> Aparecen en el centro</a:t>
            </a:r>
          </a:p>
          <a:p>
            <a:r>
              <a:rPr lang="es-MX" dirty="0">
                <a:sym typeface="Wingdings" panose="05000000000000000000" pitchFamily="2" charset="2"/>
              </a:rPr>
              <a:t>Seleccionar las imágenes   Clic arrastrado en la parte inferior de la pantalla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9013" y="170510"/>
            <a:ext cx="4428918" cy="668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1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5652" t="49662" r="34783" b="17060"/>
          <a:stretch/>
        </p:blipFill>
        <p:spPr>
          <a:xfrm>
            <a:off x="4281474" y="4055166"/>
            <a:ext cx="7618976" cy="239315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5109" t="50241" r="35870" b="17229"/>
          <a:stretch/>
        </p:blipFill>
        <p:spPr>
          <a:xfrm>
            <a:off x="4201961" y="1207659"/>
            <a:ext cx="7778003" cy="2410183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05626" y="448124"/>
            <a:ext cx="443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>
                <a:sym typeface="Wingdings" panose="05000000000000000000" pitchFamily="2" charset="2"/>
              </a:rPr>
              <a:t>Mostrar escala de tiempo</a:t>
            </a:r>
            <a:endParaRPr lang="es-MX" sz="3200" dirty="0"/>
          </a:p>
        </p:txBody>
      </p:sp>
      <p:sp>
        <p:nvSpPr>
          <p:cNvPr id="7" name="Rectángulo 6"/>
          <p:cNvSpPr/>
          <p:nvPr/>
        </p:nvSpPr>
        <p:spPr>
          <a:xfrm>
            <a:off x="113470" y="4297881"/>
            <a:ext cx="37721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>
                <a:sym typeface="Wingdings" panose="05000000000000000000" pitchFamily="2" charset="2"/>
              </a:rPr>
              <a:t>Mostrar guion gráfico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165388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63696" y="401218"/>
            <a:ext cx="4943991" cy="968690"/>
          </a:xfrm>
        </p:spPr>
        <p:txBody>
          <a:bodyPr>
            <a:normAutofit fontScale="90000"/>
          </a:bodyPr>
          <a:lstStyle/>
          <a:p>
            <a:r>
              <a:rPr lang="es-MX" dirty="0"/>
              <a:t>Transiciones de video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489399" y="1033669"/>
            <a:ext cx="11026739" cy="5208105"/>
            <a:chOff x="383383" y="4121426"/>
            <a:chExt cx="6745694" cy="2478157"/>
          </a:xfrm>
        </p:grpSpPr>
        <p:sp>
          <p:nvSpPr>
            <p:cNvPr id="5" name="Rectángulo 4"/>
            <p:cNvSpPr/>
            <p:nvPr/>
          </p:nvSpPr>
          <p:spPr>
            <a:xfrm>
              <a:off x="383383" y="5204472"/>
              <a:ext cx="1922270" cy="3954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sz="4800" dirty="0">
                  <a:sym typeface="Wingdings" panose="05000000000000000000" pitchFamily="2" charset="2"/>
                </a:rPr>
                <a:t>Colecciones</a:t>
              </a:r>
              <a:endParaRPr lang="es-MX" sz="4800" dirty="0"/>
            </a:p>
          </p:txBody>
        </p:sp>
        <p:sp>
          <p:nvSpPr>
            <p:cNvPr id="3" name="Abrir llave 2"/>
            <p:cNvSpPr/>
            <p:nvPr/>
          </p:nvSpPr>
          <p:spPr>
            <a:xfrm>
              <a:off x="2539743" y="4121426"/>
              <a:ext cx="495005" cy="2478157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6" name="Marcador de contenido 3"/>
            <p:cNvPicPr>
              <a:picLocks noChangeAspect="1"/>
            </p:cNvPicPr>
            <p:nvPr/>
          </p:nvPicPr>
          <p:blipFill rotWithShape="1">
            <a:blip r:embed="rId2"/>
            <a:srcRect l="25893" t="10469" r="63720" b="82425"/>
            <a:stretch/>
          </p:blipFill>
          <p:spPr>
            <a:xfrm>
              <a:off x="3034748" y="4573171"/>
              <a:ext cx="4094329" cy="15746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041361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260</Words>
  <Application>Microsoft Office PowerPoint</Application>
  <PresentationFormat>Panorámica</PresentationFormat>
  <Paragraphs>43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Tema de Office</vt:lpstr>
      <vt:lpstr>http://wikitips16.wikispaces.com/home</vt:lpstr>
      <vt:lpstr>Presentación de PowerPoint</vt:lpstr>
      <vt:lpstr>Presentación de PowerPoint</vt:lpstr>
      <vt:lpstr>Presentación de PowerPoint</vt:lpstr>
      <vt:lpstr>Es importante guardar todo en una carpeta:   Tener capturado el guion Imágenes Sonido Videos   </vt:lpstr>
      <vt:lpstr>Presentación de PowerPoint</vt:lpstr>
      <vt:lpstr>Importar imágenes</vt:lpstr>
      <vt:lpstr>Presentación de PowerPoint</vt:lpstr>
      <vt:lpstr>Transiciones de video</vt:lpstr>
      <vt:lpstr>Presentación de PowerPoint</vt:lpstr>
      <vt:lpstr>Importar audio o música</vt:lpstr>
      <vt:lpstr>Crear títulos o créditos</vt:lpstr>
      <vt:lpstr>Presentación de PowerPoint</vt:lpstr>
      <vt:lpstr>Tenemos dos formar de guardar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Ruth Yadira Ramos Lamparero</dc:creator>
  <cp:lastModifiedBy>Ruth Yadira Ramos Lamparero</cp:lastModifiedBy>
  <cp:revision>52</cp:revision>
  <dcterms:created xsi:type="dcterms:W3CDTF">2017-03-03T18:03:13Z</dcterms:created>
  <dcterms:modified xsi:type="dcterms:W3CDTF">2017-03-13T16:37:01Z</dcterms:modified>
</cp:coreProperties>
</file>